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BF38813-826E-43D6-A64C-9DC9C88D06EB}">
          <p14:sldIdLst>
            <p14:sldId id="256"/>
            <p14:sldId id="258"/>
            <p14:sldId id="259"/>
            <p14:sldId id="260"/>
            <p14:sldId id="257"/>
            <p14:sldId id="261"/>
            <p14:sldId id="262"/>
            <p14:sldId id="263"/>
            <p14:sldId id="264"/>
            <p14:sldId id="266"/>
            <p14:sldId id="267"/>
          </p14:sldIdLst>
        </p14:section>
        <p14:section name="Настройки PuTTY" id="{CC2A2AEE-46DE-4931-8103-135C9A9EE6B6}">
          <p14:sldIdLst>
            <p14:sldId id="265"/>
            <p14:sldId id="268"/>
            <p14:sldId id="269"/>
            <p14:sldId id="270"/>
            <p14:sldId id="271"/>
            <p14:sldId id="272"/>
          </p14:sldIdLst>
        </p14:section>
        <p14:section name="Установка ПО" id="{87AC7F44-CEC3-4031-A5E7-CABC10D6D925}">
          <p14:sldIdLst>
            <p14:sldId id="273"/>
            <p14:sldId id="274"/>
            <p14:sldId id="275"/>
            <p14:sldId id="278"/>
            <p14:sldId id="276"/>
            <p14:sldId id="277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4636" autoAdjust="0"/>
  </p:normalViewPr>
  <p:slideViewPr>
    <p:cSldViewPr>
      <p:cViewPr varScale="1">
        <p:scale>
          <a:sx n="64" d="100"/>
          <a:sy n="64" d="100"/>
        </p:scale>
        <p:origin x="-5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71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82B0A-1A3D-462E-8B32-C4AB8C1EE913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9729A-278C-41CD-A2AA-84A16E54F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5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F628-3FF0-4E40-8869-8D7AA02E7820}" type="datetime1">
              <a:rPr lang="ru-RU" smtClean="0"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976-AB0A-4F8F-B8DA-BBD68636E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5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5B33-BACD-4BDA-9A4C-8BEE3910726F}" type="datetime1">
              <a:rPr lang="ru-RU" smtClean="0"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976-AB0A-4F8F-B8DA-BBD68636E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2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F8AA-985B-447A-AC0C-F8C3A112F18F}" type="datetime1">
              <a:rPr lang="ru-RU" smtClean="0"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976-AB0A-4F8F-B8DA-BBD68636E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9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1704-DE3F-46FA-BA79-D50869CF4454}" type="datetime1">
              <a:rPr lang="ru-RU" smtClean="0"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976-AB0A-4F8F-B8DA-BBD68636E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5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7ECC-40A9-4621-BFAD-D8B877F4228E}" type="datetime1">
              <a:rPr lang="ru-RU" smtClean="0"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976-AB0A-4F8F-B8DA-BBD68636E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87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D1FD-B33F-4041-9410-081A753BD912}" type="datetime1">
              <a:rPr lang="ru-RU" smtClean="0"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976-AB0A-4F8F-B8DA-BBD68636E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79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80D1-93AB-4770-8A2C-47963F7C5623}" type="datetime1">
              <a:rPr lang="ru-RU" smtClean="0"/>
              <a:t>11.03.2012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976-AB0A-4F8F-B8DA-BBD68636E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816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49F7-6EE2-4FA5-BB5D-F5E29D9A9CD0}" type="datetime1">
              <a:rPr lang="ru-RU" smtClean="0"/>
              <a:t>11.03.2012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976-AB0A-4F8F-B8DA-BBD68636E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12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D2C9-DB37-4413-B92A-38D78CF351E1}" type="datetime1">
              <a:rPr lang="ru-RU" smtClean="0"/>
              <a:t>11.03.2012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976-AB0A-4F8F-B8DA-BBD68636E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69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1CF0-E743-4799-8472-F865637E9A6A}" type="datetime1">
              <a:rPr lang="ru-RU" smtClean="0"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976-AB0A-4F8F-B8DA-BBD68636E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14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4AB9-7E38-4AD8-B47D-7281296BA410}" type="datetime1">
              <a:rPr lang="ru-RU" smtClean="0"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976-AB0A-4F8F-B8DA-BBD68636E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48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D865-7C9B-46DC-958A-E8BDE0E434C1}" type="datetime1">
              <a:rPr lang="ru-RU" smtClean="0"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28976-AB0A-4F8F-B8DA-BBD68636E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09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4077073"/>
            <a:ext cx="6696744" cy="136815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Использование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Amazon Web Services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589240"/>
            <a:ext cx="6400800" cy="76693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Соболев Д.Н. (ВМИ-115)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1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Настройка </a:t>
            </a:r>
            <a:r>
              <a:rPr lang="en-US" dirty="0" smtClean="0"/>
              <a:t>Elastic IP</a:t>
            </a:r>
            <a:r>
              <a:rPr lang="ru-RU" dirty="0" smtClean="0"/>
              <a:t> (1)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01" y="1196752"/>
            <a:ext cx="8293956" cy="532859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3437" y="6492875"/>
            <a:ext cx="2133600" cy="365125"/>
          </a:xfrm>
        </p:spPr>
        <p:txBody>
          <a:bodyPr/>
          <a:lstStyle/>
          <a:p>
            <a:fld id="{2E328976-AB0A-4F8F-B8DA-BBD68636E477}" type="slidenum">
              <a:rPr lang="ru-RU" sz="2400" smtClean="0">
                <a:solidFill>
                  <a:schemeClr val="tx1"/>
                </a:solidFill>
              </a:rPr>
              <a:t>10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Настройка </a:t>
            </a:r>
            <a:r>
              <a:rPr lang="en-US" dirty="0" smtClean="0"/>
              <a:t>Elastic IP (2)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1" y="1196752"/>
            <a:ext cx="8250930" cy="532859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88669"/>
            <a:ext cx="2133600" cy="365125"/>
          </a:xfrm>
        </p:spPr>
        <p:txBody>
          <a:bodyPr/>
          <a:lstStyle/>
          <a:p>
            <a:fld id="{2E328976-AB0A-4F8F-B8DA-BBD68636E477}" type="slidenum">
              <a:rPr lang="ru-RU" sz="2400" smtClean="0">
                <a:solidFill>
                  <a:schemeClr val="tx1"/>
                </a:solidFill>
              </a:rPr>
              <a:t>11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Настройка </a:t>
            </a:r>
            <a:r>
              <a:rPr lang="en-US" dirty="0" err="1" smtClean="0"/>
              <a:t>PuTTY</a:t>
            </a:r>
            <a:r>
              <a:rPr lang="ru-RU" dirty="0" smtClean="0"/>
              <a:t> (1)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Открываем утилиту </a:t>
            </a:r>
            <a:r>
              <a:rPr lang="en-US" dirty="0" err="1" smtClean="0"/>
              <a:t>PuTTYgen</a:t>
            </a:r>
            <a:r>
              <a:rPr lang="en-US" dirty="0"/>
              <a:t>: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348880"/>
            <a:ext cx="3933017" cy="379848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20744" y="6472982"/>
            <a:ext cx="2123256" cy="385018"/>
          </a:xfrm>
        </p:spPr>
        <p:txBody>
          <a:bodyPr/>
          <a:lstStyle/>
          <a:p>
            <a:fld id="{2E328976-AB0A-4F8F-B8DA-BBD68636E477}" type="slidenum">
              <a:rPr lang="ru-RU" sz="2400" smtClean="0">
                <a:solidFill>
                  <a:schemeClr val="tx1"/>
                </a:solidFill>
              </a:rPr>
              <a:t>12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0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Настройка </a:t>
            </a:r>
            <a:r>
              <a:rPr lang="en-US" dirty="0" err="1" smtClean="0"/>
              <a:t>PuTTY</a:t>
            </a:r>
            <a:r>
              <a:rPr lang="en-US" dirty="0" smtClean="0"/>
              <a:t> (2)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Загружаем поученный при регистрации сервера ключ: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36913"/>
            <a:ext cx="5832648" cy="37601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328976-AB0A-4F8F-B8DA-BBD68636E477}" type="slidenum">
              <a:rPr lang="ru-RU" sz="2400" smtClean="0">
                <a:solidFill>
                  <a:schemeClr val="tx1"/>
                </a:solidFill>
              </a:rPr>
              <a:t>13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0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Настройка </a:t>
            </a:r>
            <a:r>
              <a:rPr lang="en-US" dirty="0" err="1" smtClean="0"/>
              <a:t>PuTTY</a:t>
            </a:r>
            <a:r>
              <a:rPr lang="en-US" dirty="0" smtClean="0"/>
              <a:t> (3)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Сохраняем в формате </a:t>
            </a:r>
            <a:r>
              <a:rPr lang="en-US" dirty="0" err="1" smtClean="0"/>
              <a:t>PuTTY</a:t>
            </a:r>
            <a:r>
              <a:rPr lang="en-US" dirty="0" smtClean="0"/>
              <a:t>: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04865"/>
            <a:ext cx="4158989" cy="403244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328976-AB0A-4F8F-B8DA-BBD68636E477}" type="slidenum">
              <a:rPr lang="ru-RU" sz="2400" smtClean="0">
                <a:solidFill>
                  <a:schemeClr val="tx1"/>
                </a:solidFill>
              </a:rPr>
              <a:t>14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Настройка </a:t>
            </a:r>
            <a:r>
              <a:rPr lang="en-US" dirty="0" err="1" smtClean="0"/>
              <a:t>PuTTY</a:t>
            </a:r>
            <a:r>
              <a:rPr lang="en-US" dirty="0" smtClean="0"/>
              <a:t> (4)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Запускаем </a:t>
            </a:r>
            <a:r>
              <a:rPr lang="en-US" dirty="0" err="1" smtClean="0"/>
              <a:t>PuTTY</a:t>
            </a:r>
            <a:r>
              <a:rPr lang="en-US" dirty="0" smtClean="0"/>
              <a:t>: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04862"/>
            <a:ext cx="4207838" cy="407210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3437" y="6492875"/>
            <a:ext cx="2133600" cy="365125"/>
          </a:xfrm>
        </p:spPr>
        <p:txBody>
          <a:bodyPr/>
          <a:lstStyle/>
          <a:p>
            <a:fld id="{2E328976-AB0A-4F8F-B8DA-BBD68636E477}" type="slidenum">
              <a:rPr lang="ru-RU" sz="2400" smtClean="0">
                <a:solidFill>
                  <a:schemeClr val="tx1"/>
                </a:solidFill>
              </a:rPr>
              <a:t>15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Настройка </a:t>
            </a:r>
            <a:r>
              <a:rPr lang="en-US" dirty="0" err="1" smtClean="0"/>
              <a:t>PuTTY</a:t>
            </a:r>
            <a:r>
              <a:rPr lang="en-US" dirty="0" smtClean="0"/>
              <a:t> (5)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Указываем сгенерированный приватный ключ: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20888"/>
            <a:ext cx="3950822" cy="379008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328976-AB0A-4F8F-B8DA-BBD68636E477}" type="slidenum">
              <a:rPr lang="ru-RU" sz="2400" smtClean="0">
                <a:solidFill>
                  <a:schemeClr val="tx1"/>
                </a:solidFill>
              </a:rPr>
              <a:t>16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Настройка </a:t>
            </a:r>
            <a:r>
              <a:rPr lang="en-US" dirty="0" err="1" smtClean="0"/>
              <a:t>PuTTY</a:t>
            </a:r>
            <a:r>
              <a:rPr lang="en-US" dirty="0" smtClean="0"/>
              <a:t> (6)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Готово.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4864"/>
            <a:ext cx="6090694" cy="382249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98447" y="6492875"/>
            <a:ext cx="2133600" cy="365125"/>
          </a:xfrm>
        </p:spPr>
        <p:txBody>
          <a:bodyPr/>
          <a:lstStyle/>
          <a:p>
            <a:fld id="{2E328976-AB0A-4F8F-B8DA-BBD68636E477}" type="slidenum">
              <a:rPr lang="ru-RU" sz="2400" smtClean="0">
                <a:solidFill>
                  <a:schemeClr val="tx1"/>
                </a:solidFill>
              </a:rPr>
              <a:t>17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66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Установка ПО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нас в наличии имеется сервер с ОС </a:t>
            </a:r>
            <a:r>
              <a:rPr lang="en-US" dirty="0" smtClean="0"/>
              <a:t>Linux</a:t>
            </a:r>
            <a:r>
              <a:rPr lang="ru-RU" dirty="0" smtClean="0"/>
              <a:t>, с которым можно делать все, что угодно (в рамках соглашения с </a:t>
            </a:r>
            <a:r>
              <a:rPr lang="en-US" dirty="0" smtClean="0"/>
              <a:t>Amazon</a:t>
            </a:r>
            <a:r>
              <a:rPr lang="ru-RU" dirty="0" smtClean="0"/>
              <a:t>)</a:t>
            </a:r>
            <a:r>
              <a:rPr lang="en-US" dirty="0" smtClean="0"/>
              <a:t>.</a:t>
            </a:r>
          </a:p>
          <a:p>
            <a:r>
              <a:rPr lang="ru-RU" dirty="0" smtClean="0"/>
              <a:t>В качестве примера, на него будет произведена установка </a:t>
            </a:r>
            <a:r>
              <a:rPr lang="en-US" dirty="0" smtClean="0"/>
              <a:t>FTP-</a:t>
            </a:r>
            <a:r>
              <a:rPr lang="ru-RU" dirty="0" smtClean="0"/>
              <a:t>сервера, веб-сервера </a:t>
            </a:r>
            <a:r>
              <a:rPr lang="en-US" dirty="0" smtClean="0"/>
              <a:t>Apache, PHP </a:t>
            </a:r>
            <a:r>
              <a:rPr lang="ru-RU" dirty="0" smtClean="0"/>
              <a:t>и </a:t>
            </a:r>
            <a:r>
              <a:rPr lang="en-US" dirty="0" smtClean="0"/>
              <a:t>MySQL.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328976-AB0A-4F8F-B8DA-BBD68636E477}" type="slidenum">
              <a:rPr lang="ru-RU" sz="2400" smtClean="0">
                <a:solidFill>
                  <a:schemeClr val="tx1"/>
                </a:solidFill>
              </a:rPr>
              <a:t>18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8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пользователей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Добавим группу:</a:t>
            </a:r>
            <a:br>
              <a:rPr lang="ru-RU" dirty="0" smtClean="0"/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sudo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groupadd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virtwww</a:t>
            </a:r>
            <a:endParaRPr lang="ru-RU" sz="2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ru-RU" dirty="0" smtClean="0">
                <a:cs typeface="Consolas" pitchFamily="49" charset="0"/>
              </a:rPr>
              <a:t>Добавим пользователей:</a:t>
            </a:r>
            <a:r>
              <a:rPr lang="ru-RU" sz="28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ru-RU" sz="28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pt-BR" sz="2400" dirty="0" smtClean="0">
                <a:latin typeface="Consolas" pitchFamily="49" charset="0"/>
                <a:cs typeface="Consolas" pitchFamily="49" charset="0"/>
              </a:rPr>
              <a:t>sudo useradd www -g virtwww -d /var/www</a:t>
            </a:r>
            <a:r>
              <a:rPr lang="ru-RU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ru-RU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pt-BR" sz="2400" dirty="0" smtClean="0">
                <a:latin typeface="Consolas" pitchFamily="49" charset="0"/>
                <a:cs typeface="Consolas" pitchFamily="49" charset="0"/>
              </a:rPr>
              <a:t>sudo useradd webserver -g virtwww</a:t>
            </a:r>
            <a:endParaRPr lang="ru-RU" dirty="0">
              <a:latin typeface="Consolas" pitchFamily="49" charset="0"/>
              <a:cs typeface="Consolas" pitchFamily="49" charset="0"/>
            </a:endParaRPr>
          </a:p>
          <a:p>
            <a:r>
              <a:rPr lang="ru-RU" dirty="0" smtClean="0">
                <a:cs typeface="Consolas" pitchFamily="49" charset="0"/>
              </a:rPr>
              <a:t>Зададим пароли:</a:t>
            </a:r>
            <a:br>
              <a:rPr lang="ru-RU" dirty="0" smtClean="0"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sudo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passwd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www</a:t>
            </a:r>
            <a:r>
              <a:rPr lang="ru-RU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ru-RU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sudo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passwd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webserver</a:t>
            </a:r>
            <a:endParaRPr lang="ru-RU" sz="2800" dirty="0" smtClean="0">
              <a:latin typeface="Consolas" pitchFamily="49" charset="0"/>
              <a:cs typeface="Consolas" pitchFamily="49" charset="0"/>
            </a:endParaRPr>
          </a:p>
          <a:p>
            <a:r>
              <a:rPr lang="ru-RU" dirty="0" err="1" smtClean="0">
                <a:cs typeface="Consolas" pitchFamily="49" charset="0"/>
              </a:rPr>
              <a:t>Уставновим</a:t>
            </a:r>
            <a:r>
              <a:rPr lang="ru-RU" dirty="0" smtClean="0">
                <a:cs typeface="Consolas" pitchFamily="49" charset="0"/>
              </a:rPr>
              <a:t> права на каталог:</a:t>
            </a:r>
            <a:r>
              <a:rPr lang="ru-RU" sz="2800" dirty="0" smtClean="0">
                <a:cs typeface="Consolas" pitchFamily="49" charset="0"/>
              </a:rPr>
              <a:t/>
            </a:r>
            <a:br>
              <a:rPr lang="ru-RU" sz="2800" dirty="0" smtClean="0"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sudo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chmod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0750 /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var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/www</a:t>
            </a:r>
            <a:endParaRPr lang="ru-RU" sz="36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6380" y="6492875"/>
            <a:ext cx="2133600" cy="365125"/>
          </a:xfrm>
        </p:spPr>
        <p:txBody>
          <a:bodyPr/>
          <a:lstStyle/>
          <a:p>
            <a:fld id="{2E328976-AB0A-4F8F-B8DA-BBD68636E477}" type="slidenum">
              <a:rPr lang="ru-RU" sz="2400" smtClean="0">
                <a:solidFill>
                  <a:schemeClr val="tx1"/>
                </a:solidFill>
              </a:rPr>
              <a:t>19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Регистрация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себе иметь:</a:t>
            </a:r>
          </a:p>
          <a:p>
            <a:pPr lvl="1"/>
            <a:r>
              <a:rPr lang="ru-RU" dirty="0" smtClean="0"/>
              <a:t>Банковскую карту (как-минимум </a:t>
            </a:r>
            <a:r>
              <a:rPr lang="en-US" dirty="0" smtClean="0"/>
              <a:t>Visa Classic </a:t>
            </a:r>
            <a:r>
              <a:rPr lang="ru-RU" dirty="0" smtClean="0"/>
              <a:t>или </a:t>
            </a:r>
            <a:r>
              <a:rPr lang="en-US" dirty="0" smtClean="0"/>
              <a:t>MasterCard </a:t>
            </a:r>
            <a:r>
              <a:rPr lang="en-US" dirty="0" err="1" smtClean="0"/>
              <a:t>Standart</a:t>
            </a:r>
            <a:r>
              <a:rPr lang="ru-RU" dirty="0" smtClean="0"/>
              <a:t>) со средствами на счету;</a:t>
            </a:r>
            <a:endParaRPr lang="en-US" dirty="0" smtClean="0"/>
          </a:p>
          <a:p>
            <a:pPr lvl="1"/>
            <a:r>
              <a:rPr lang="ru-RU" dirty="0" smtClean="0"/>
              <a:t>Мобильный телефон;</a:t>
            </a:r>
          </a:p>
          <a:p>
            <a:r>
              <a:rPr lang="ru-RU" dirty="0" smtClean="0"/>
              <a:t>Желательно указать реальные данные;</a:t>
            </a:r>
          </a:p>
          <a:p>
            <a:r>
              <a:rPr lang="ru-RU" dirty="0" smtClean="0"/>
              <a:t>Для подтверждения регистрации нужно ввести код во время звонка с </a:t>
            </a:r>
            <a:r>
              <a:rPr lang="en-US" dirty="0" smtClean="0"/>
              <a:t>Amazon.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7275" y="6479565"/>
            <a:ext cx="2133600" cy="365125"/>
          </a:xfrm>
        </p:spPr>
        <p:txBody>
          <a:bodyPr/>
          <a:lstStyle/>
          <a:p>
            <a:fld id="{2E328976-AB0A-4F8F-B8DA-BBD68636E477}" type="slidenum">
              <a:rPr lang="ru-RU" sz="2400" smtClean="0">
                <a:solidFill>
                  <a:schemeClr val="tx1"/>
                </a:solidFill>
              </a:rPr>
              <a:t>2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1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Установка ПО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Далее, установим нужное ПО:</a:t>
            </a:r>
            <a:br>
              <a:rPr lang="ru-RU" dirty="0" smtClean="0"/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sudo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apt-get install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vsftpd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sudo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apt-get install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mysql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-client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mysql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-server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sudo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apt-get install apache2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sudo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apt-get install php5 php5-mysql libapache2-php5-mod</a:t>
            </a:r>
            <a:endParaRPr lang="ru-RU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34313" y="6492875"/>
            <a:ext cx="2133600" cy="365125"/>
          </a:xfrm>
        </p:spPr>
        <p:txBody>
          <a:bodyPr/>
          <a:lstStyle/>
          <a:p>
            <a:fld id="{2E328976-AB0A-4F8F-B8DA-BBD68636E477}" type="slidenum">
              <a:rPr lang="ru-RU" sz="2400" smtClean="0">
                <a:solidFill>
                  <a:schemeClr val="tx1"/>
                </a:solidFill>
              </a:rPr>
              <a:t>20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8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Настройка </a:t>
            </a:r>
            <a:r>
              <a:rPr lang="en-US" dirty="0" smtClean="0"/>
              <a:t>FTP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файле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etc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vsftpd.conf</a:t>
            </a:r>
            <a:r>
              <a:rPr lang="en-US" dirty="0" smtClean="0"/>
              <a:t> </a:t>
            </a:r>
            <a:r>
              <a:rPr lang="ru-RU" dirty="0" smtClean="0"/>
              <a:t>изменяем строчки:</a:t>
            </a:r>
            <a:br>
              <a:rPr lang="ru-RU" dirty="0" smtClean="0"/>
            </a:b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anonymous_enable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=NO </a:t>
            </a:r>
            <a:r>
              <a:rPr lang="ru-RU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ru-RU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local_enable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=YES </a:t>
            </a:r>
            <a:r>
              <a:rPr lang="ru-RU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ru-RU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write_enable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=YES</a:t>
            </a:r>
            <a:endParaRPr lang="ru-RU" sz="2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ru-RU" dirty="0" smtClean="0">
                <a:cs typeface="Consolas" pitchFamily="49" charset="0"/>
              </a:rPr>
              <a:t>Перезапускаем </a:t>
            </a:r>
            <a:r>
              <a:rPr lang="en-US" dirty="0" err="1" smtClean="0">
                <a:cs typeface="Consolas" pitchFamily="49" charset="0"/>
              </a:rPr>
              <a:t>vsftpd</a:t>
            </a:r>
            <a:r>
              <a:rPr lang="en-US" dirty="0" smtClean="0">
                <a:cs typeface="Consolas" pitchFamily="49" charset="0"/>
              </a:rPr>
              <a:t>:</a:t>
            </a:r>
            <a:br>
              <a:rPr lang="en-US" dirty="0" smtClean="0"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sudo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service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vsftpd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restart</a:t>
            </a:r>
            <a:endParaRPr lang="ru-RU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4056" y="6492875"/>
            <a:ext cx="2133600" cy="365125"/>
          </a:xfrm>
        </p:spPr>
        <p:txBody>
          <a:bodyPr/>
          <a:lstStyle/>
          <a:p>
            <a:fld id="{2E328976-AB0A-4F8F-B8DA-BBD68636E477}" type="slidenum">
              <a:rPr lang="ru-RU" sz="2400" smtClean="0">
                <a:solidFill>
                  <a:schemeClr val="tx1"/>
                </a:solidFill>
              </a:rPr>
              <a:t>21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Настройка </a:t>
            </a:r>
            <a:r>
              <a:rPr lang="en-US" dirty="0" smtClean="0"/>
              <a:t>Apache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файле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etc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/apache2/apache2.conf </a:t>
            </a:r>
            <a:r>
              <a:rPr lang="ru-RU" dirty="0" smtClean="0"/>
              <a:t>изменяем строчки:</a:t>
            </a:r>
            <a:br>
              <a:rPr lang="ru-RU" dirty="0" smtClean="0"/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User webserver</a:t>
            </a:r>
            <a:br>
              <a:rPr lang="en-US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Group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virtwww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ru-RU" dirty="0" smtClean="0"/>
              <a:t>Перезапускаем </a:t>
            </a:r>
            <a:r>
              <a:rPr lang="en-US" dirty="0" smtClean="0"/>
              <a:t>Apache:</a:t>
            </a:r>
            <a:br>
              <a:rPr lang="en-US" dirty="0" smtClean="0"/>
            </a:br>
            <a:r>
              <a:rPr lang="en-US" sz="2400" dirty="0">
                <a:latin typeface="Consolas" pitchFamily="49" charset="0"/>
                <a:cs typeface="Consolas" pitchFamily="49" charset="0"/>
              </a:rPr>
              <a:t>&gt;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sudo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service apache2 restart</a:t>
            </a:r>
            <a:endParaRPr lang="ru-RU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328976-AB0A-4F8F-B8DA-BBD68636E477}" type="slidenum">
              <a:rPr lang="ru-RU" sz="2400" smtClean="0">
                <a:solidFill>
                  <a:schemeClr val="tx1"/>
                </a:solidFill>
              </a:rPr>
              <a:t>22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Настройка </a:t>
            </a:r>
            <a:r>
              <a:rPr lang="en-US" dirty="0" smtClean="0"/>
              <a:t>PHP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/>
          <a:lstStyle/>
          <a:p>
            <a:r>
              <a:rPr lang="ru-RU" dirty="0" smtClean="0"/>
              <a:t>В файле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etc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/php5/apache2/php.ini</a:t>
            </a:r>
            <a:r>
              <a:rPr lang="en-US" dirty="0" smtClean="0"/>
              <a:t> </a:t>
            </a:r>
            <a:r>
              <a:rPr lang="ru-RU" dirty="0" smtClean="0"/>
              <a:t>изменяем строчки:</a:t>
            </a:r>
            <a:br>
              <a:rPr lang="ru-RU" dirty="0" smtClean="0"/>
            </a:b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magic_quotes_gpc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= On</a:t>
            </a:r>
            <a:r>
              <a:rPr lang="ru-RU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ru-RU" sz="2400" dirty="0" smtClean="0">
                <a:latin typeface="Consolas" pitchFamily="49" charset="0"/>
                <a:cs typeface="Consolas" pitchFamily="49" charset="0"/>
              </a:rPr>
            </a:b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short_open_tag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= On</a:t>
            </a:r>
            <a:endParaRPr lang="ru-RU" sz="2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ru-RU" dirty="0" smtClean="0">
                <a:cs typeface="Consolas" pitchFamily="49" charset="0"/>
              </a:rPr>
              <a:t>Перезапускаем </a:t>
            </a:r>
            <a:r>
              <a:rPr lang="en-US" dirty="0" smtClean="0">
                <a:cs typeface="Consolas" pitchFamily="49" charset="0"/>
              </a:rPr>
              <a:t>Apache.</a:t>
            </a:r>
            <a:endParaRPr lang="ru-RU" dirty="0">
              <a:cs typeface="Consolas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7622" y="6473403"/>
            <a:ext cx="2133600" cy="365125"/>
          </a:xfrm>
        </p:spPr>
        <p:txBody>
          <a:bodyPr/>
          <a:lstStyle/>
          <a:p>
            <a:fld id="{2E328976-AB0A-4F8F-B8DA-BBD68636E477}" type="slidenum">
              <a:rPr lang="ru-RU" sz="2400" smtClean="0">
                <a:solidFill>
                  <a:schemeClr val="tx1"/>
                </a:solidFill>
              </a:rPr>
              <a:t>23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Запуск веб-приложения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Через </a:t>
            </a:r>
            <a:r>
              <a:rPr lang="en-US" dirty="0" smtClean="0"/>
              <a:t>FTP </a:t>
            </a:r>
            <a:r>
              <a:rPr lang="ru-RU" dirty="0" smtClean="0"/>
              <a:t>можно загрузить свои файлы и скрипты в папку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var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/www/</a:t>
            </a:r>
            <a:r>
              <a:rPr lang="ru-RU" sz="2400" dirty="0" smtClean="0">
                <a:latin typeface="Consolas" pitchFamily="49" charset="0"/>
                <a:cs typeface="Consolas" pitchFamily="49" charset="0"/>
              </a:rPr>
              <a:t>.</a:t>
            </a:r>
          </a:p>
          <a:p>
            <a:r>
              <a:rPr lang="en-US" dirty="0" smtClean="0">
                <a:cs typeface="Consolas" pitchFamily="49" charset="0"/>
              </a:rPr>
              <a:t>Apache </a:t>
            </a:r>
            <a:r>
              <a:rPr lang="ru-RU" dirty="0" smtClean="0">
                <a:cs typeface="Consolas" pitchFamily="49" charset="0"/>
              </a:rPr>
              <a:t>будет исполнять эти файлы при доступе к серверу.</a:t>
            </a:r>
            <a:endParaRPr lang="ru-RU" dirty="0">
              <a:cs typeface="Consolas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527478"/>
            <a:ext cx="2133600" cy="365125"/>
          </a:xfrm>
        </p:spPr>
        <p:txBody>
          <a:bodyPr/>
          <a:lstStyle/>
          <a:p>
            <a:fld id="{2E328976-AB0A-4F8F-B8DA-BBD68636E477}" type="slidenum">
              <a:rPr lang="ru-RU" sz="2400" smtClean="0">
                <a:solidFill>
                  <a:schemeClr val="tx1"/>
                </a:solidFill>
              </a:rPr>
              <a:t>24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 регистрации…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15639"/>
            <a:ext cx="7987123" cy="5137697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328976-AB0A-4F8F-B8DA-BBD68636E477}" type="slidenum">
              <a:rPr lang="ru-RU" sz="2400" smtClean="0">
                <a:solidFill>
                  <a:schemeClr val="tx1"/>
                </a:solidFill>
              </a:rPr>
              <a:t>3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6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Free Usage Tier (1)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После регистрации 12 месяцев можно бесплатно пользоваться некоторыми возможностями </a:t>
            </a:r>
            <a:r>
              <a:rPr lang="en-US" dirty="0" smtClean="0"/>
              <a:t>AWS;</a:t>
            </a:r>
          </a:p>
          <a:p>
            <a:r>
              <a:rPr lang="ru-RU" dirty="0" smtClean="0"/>
              <a:t>Нужно не выходить за рамки ограничений.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70460"/>
            <a:ext cx="2133600" cy="365125"/>
          </a:xfrm>
        </p:spPr>
        <p:txBody>
          <a:bodyPr/>
          <a:lstStyle/>
          <a:p>
            <a:fld id="{2E328976-AB0A-4F8F-B8DA-BBD68636E477}" type="slidenum">
              <a:rPr lang="ru-RU" sz="2400" smtClean="0">
                <a:solidFill>
                  <a:schemeClr val="tx1"/>
                </a:solidFill>
              </a:rPr>
              <a:t>4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Free Usage Tier</a:t>
            </a:r>
            <a:r>
              <a:rPr lang="ru-RU" dirty="0" smtClean="0"/>
              <a:t> (2)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Ресурсы, предоставляемые пользователю (в месяц):</a:t>
            </a:r>
          </a:p>
          <a:p>
            <a:pPr lvl="1"/>
            <a:r>
              <a:rPr lang="en-US" dirty="0" smtClean="0"/>
              <a:t>750 </a:t>
            </a:r>
            <a:r>
              <a:rPr lang="ru-RU" dirty="0" smtClean="0"/>
              <a:t>часов использования</a:t>
            </a:r>
            <a:r>
              <a:rPr lang="en-US" dirty="0" smtClean="0"/>
              <a:t> </a:t>
            </a:r>
            <a:r>
              <a:rPr lang="en-US" b="1" dirty="0" smtClean="0"/>
              <a:t>Amazon EC2</a:t>
            </a:r>
            <a:r>
              <a:rPr lang="en-US" dirty="0" smtClean="0"/>
              <a:t> Linux</a:t>
            </a:r>
            <a:r>
              <a:rPr lang="ru-RU" dirty="0" smtClean="0"/>
              <a:t> или </a:t>
            </a:r>
            <a:r>
              <a:rPr lang="en-US" dirty="0" smtClean="0"/>
              <a:t>Windows Micro Instance (613 </a:t>
            </a:r>
            <a:r>
              <a:rPr lang="ru-RU" dirty="0" smtClean="0"/>
              <a:t>МБ</a:t>
            </a:r>
            <a:r>
              <a:rPr lang="en-US" dirty="0" smtClean="0"/>
              <a:t> </a:t>
            </a:r>
            <a:r>
              <a:rPr lang="ru-RU" dirty="0" smtClean="0"/>
              <a:t>оперативной памяти,</a:t>
            </a:r>
            <a:r>
              <a:rPr lang="en-US" dirty="0" smtClean="0"/>
              <a:t> </a:t>
            </a:r>
            <a:r>
              <a:rPr lang="ru-RU" dirty="0" smtClean="0"/>
              <a:t>поддержка 32- и 64-битных платформ</a:t>
            </a:r>
            <a:r>
              <a:rPr lang="en-US" dirty="0" smtClean="0"/>
              <a:t>)</a:t>
            </a:r>
            <a:r>
              <a:rPr lang="ru-RU" dirty="0"/>
              <a:t>;</a:t>
            </a:r>
            <a:endParaRPr lang="en-US" dirty="0" smtClean="0"/>
          </a:p>
          <a:p>
            <a:pPr lvl="1"/>
            <a:r>
              <a:rPr lang="en-US" dirty="0" smtClean="0"/>
              <a:t>750 </a:t>
            </a:r>
            <a:r>
              <a:rPr lang="ru-RU" dirty="0" smtClean="0"/>
              <a:t>часов использования</a:t>
            </a:r>
            <a:r>
              <a:rPr lang="en-US" dirty="0" smtClean="0"/>
              <a:t> </a:t>
            </a:r>
            <a:r>
              <a:rPr lang="en-US" b="1" dirty="0" smtClean="0"/>
              <a:t>Elastic Load Balancer </a:t>
            </a:r>
            <a:r>
              <a:rPr lang="ru-RU" dirty="0" smtClean="0"/>
              <a:t>и возможность обработать</a:t>
            </a:r>
            <a:r>
              <a:rPr lang="en-US" dirty="0" smtClean="0"/>
              <a:t> 15 </a:t>
            </a:r>
            <a:r>
              <a:rPr lang="ru-RU" dirty="0" smtClean="0"/>
              <a:t>ГБ</a:t>
            </a:r>
            <a:r>
              <a:rPr lang="en-US" dirty="0" smtClean="0"/>
              <a:t> </a:t>
            </a:r>
            <a:r>
              <a:rPr lang="ru-RU" dirty="0" smtClean="0"/>
              <a:t>данных;</a:t>
            </a:r>
            <a:endParaRPr lang="en-US" dirty="0" smtClean="0"/>
          </a:p>
          <a:p>
            <a:pPr lvl="1"/>
            <a:r>
              <a:rPr lang="en-US" dirty="0" smtClean="0"/>
              <a:t>30 </a:t>
            </a:r>
            <a:r>
              <a:rPr lang="ru-RU" dirty="0" smtClean="0"/>
              <a:t>ГБ, 2 млн. обращений и 1 ГБ для резервного копирования </a:t>
            </a:r>
            <a:r>
              <a:rPr lang="en-US" dirty="0" smtClean="0"/>
              <a:t> </a:t>
            </a:r>
            <a:r>
              <a:rPr lang="ru-RU" dirty="0" smtClean="0"/>
              <a:t>на </a:t>
            </a:r>
            <a:r>
              <a:rPr lang="en-US" b="1" dirty="0" smtClean="0"/>
              <a:t>Amazon Elastic Block Storage</a:t>
            </a:r>
            <a:r>
              <a:rPr lang="ru-RU" dirty="0" smtClean="0"/>
              <a:t>;</a:t>
            </a:r>
            <a:endParaRPr lang="en-US" dirty="0" smtClean="0"/>
          </a:p>
          <a:p>
            <a:pPr lvl="1"/>
            <a:r>
              <a:rPr lang="en-US" dirty="0" smtClean="0"/>
              <a:t>5 </a:t>
            </a:r>
            <a:r>
              <a:rPr lang="ru-RU" dirty="0" smtClean="0"/>
              <a:t>ГБ стандартного хранилища</a:t>
            </a:r>
            <a:r>
              <a:rPr lang="en-US" dirty="0" smtClean="0"/>
              <a:t> </a:t>
            </a:r>
            <a:r>
              <a:rPr lang="en-US" b="1" dirty="0" smtClean="0"/>
              <a:t>Amazon S3</a:t>
            </a:r>
            <a:r>
              <a:rPr lang="en-US" dirty="0" smtClean="0"/>
              <a:t>, 20</a:t>
            </a:r>
            <a:r>
              <a:rPr lang="ru-RU" dirty="0" smtClean="0"/>
              <a:t> тыс.</a:t>
            </a:r>
            <a:r>
              <a:rPr lang="en-US" dirty="0" smtClean="0"/>
              <a:t> </a:t>
            </a:r>
            <a:r>
              <a:rPr lang="ru-RU" dirty="0" smtClean="0"/>
              <a:t>запросов на чтение</a:t>
            </a:r>
            <a:r>
              <a:rPr lang="en-US" dirty="0" smtClean="0"/>
              <a:t> </a:t>
            </a:r>
            <a:r>
              <a:rPr lang="ru-RU" dirty="0" smtClean="0"/>
              <a:t>и</a:t>
            </a:r>
            <a:r>
              <a:rPr lang="en-US" dirty="0" smtClean="0"/>
              <a:t> 2</a:t>
            </a:r>
            <a:r>
              <a:rPr lang="ru-RU" dirty="0" smtClean="0"/>
              <a:t> тыс. на запись;</a:t>
            </a:r>
            <a:endParaRPr lang="en-US" dirty="0" smtClean="0"/>
          </a:p>
          <a:p>
            <a:pPr lvl="1"/>
            <a:r>
              <a:rPr lang="ru-RU" dirty="0" smtClean="0"/>
              <a:t>Хранилище на </a:t>
            </a:r>
            <a:r>
              <a:rPr lang="en-US" dirty="0" smtClean="0"/>
              <a:t>100 </a:t>
            </a:r>
            <a:r>
              <a:rPr lang="ru-RU" dirty="0" smtClean="0"/>
              <a:t>МБ</a:t>
            </a:r>
            <a:r>
              <a:rPr lang="en-US" dirty="0" smtClean="0"/>
              <a:t>, 5 </a:t>
            </a:r>
            <a:r>
              <a:rPr lang="ru-RU" dirty="0" smtClean="0"/>
              <a:t>операций записи в секунду</a:t>
            </a:r>
            <a:r>
              <a:rPr lang="en-US" dirty="0" smtClean="0"/>
              <a:t>, </a:t>
            </a:r>
            <a:r>
              <a:rPr lang="ru-RU" dirty="0" smtClean="0"/>
              <a:t>и</a:t>
            </a:r>
            <a:r>
              <a:rPr lang="en-US" dirty="0" smtClean="0"/>
              <a:t> 10 </a:t>
            </a:r>
            <a:r>
              <a:rPr lang="ru-RU" dirty="0" smtClean="0"/>
              <a:t>операций чтения в сек</a:t>
            </a:r>
            <a:r>
              <a:rPr lang="ru-RU" dirty="0"/>
              <a:t>у</a:t>
            </a:r>
            <a:r>
              <a:rPr lang="ru-RU" dirty="0" smtClean="0"/>
              <a:t>нду на</a:t>
            </a:r>
            <a:r>
              <a:rPr lang="en-US" dirty="0" smtClean="0"/>
              <a:t> </a:t>
            </a:r>
            <a:r>
              <a:rPr lang="en-US" b="1" dirty="0" smtClean="0"/>
              <a:t>Amazon </a:t>
            </a:r>
            <a:r>
              <a:rPr lang="en-US" b="1" dirty="0" err="1" smtClean="0"/>
              <a:t>DynamoDB</a:t>
            </a:r>
            <a:r>
              <a:rPr lang="ru-RU" dirty="0"/>
              <a:t>;</a:t>
            </a:r>
            <a:endParaRPr lang="en-US" dirty="0" smtClean="0"/>
          </a:p>
          <a:p>
            <a:pPr lvl="1"/>
            <a:r>
              <a:rPr lang="en-US" dirty="0" smtClean="0"/>
              <a:t>25</a:t>
            </a:r>
            <a:r>
              <a:rPr lang="ru-RU" dirty="0" smtClean="0"/>
              <a:t> машинных часов и 1 ГБ хранилища на</a:t>
            </a:r>
            <a:r>
              <a:rPr lang="en-US" dirty="0" smtClean="0"/>
              <a:t> </a:t>
            </a:r>
            <a:r>
              <a:rPr lang="en-US" b="1" dirty="0" smtClean="0"/>
              <a:t>Amazon </a:t>
            </a:r>
            <a:r>
              <a:rPr lang="en-US" b="1" dirty="0" err="1" smtClean="0"/>
              <a:t>SimpleDB</a:t>
            </a:r>
            <a:r>
              <a:rPr lang="ru-RU" dirty="0" smtClean="0"/>
              <a:t>;</a:t>
            </a:r>
            <a:endParaRPr lang="en-US" dirty="0" smtClean="0"/>
          </a:p>
          <a:p>
            <a:pPr lvl="1"/>
            <a:r>
              <a:rPr lang="en-US" dirty="0" smtClean="0"/>
              <a:t>1</a:t>
            </a:r>
            <a:r>
              <a:rPr lang="ru-RU" dirty="0" smtClean="0"/>
              <a:t> тыс. запущенных бизнес-процессов, 10 тыс. заданий, сигналов, таймеров и маркеров и 30 тыс.  дней в исполняемых бизнес-процессах на </a:t>
            </a:r>
            <a:r>
              <a:rPr lang="en-US" b="1" dirty="0" smtClean="0"/>
              <a:t>Amazon SWF</a:t>
            </a:r>
            <a:r>
              <a:rPr lang="ru-RU" dirty="0" smtClean="0"/>
              <a:t>;</a:t>
            </a:r>
            <a:endParaRPr lang="en-US" dirty="0" smtClean="0"/>
          </a:p>
          <a:p>
            <a:pPr lvl="1"/>
            <a:r>
              <a:rPr lang="en-US" dirty="0" smtClean="0"/>
              <a:t>100</a:t>
            </a:r>
            <a:r>
              <a:rPr lang="ru-RU" dirty="0" smtClean="0"/>
              <a:t> тыс. запросов</a:t>
            </a:r>
            <a:r>
              <a:rPr lang="en-US" dirty="0" smtClean="0"/>
              <a:t> </a:t>
            </a:r>
            <a:r>
              <a:rPr lang="ru-RU" dirty="0" smtClean="0"/>
              <a:t>к </a:t>
            </a:r>
            <a:r>
              <a:rPr lang="en-US" b="1" dirty="0" smtClean="0"/>
              <a:t>Amazon Simple Queue Service</a:t>
            </a:r>
            <a:r>
              <a:rPr lang="ru-RU" dirty="0"/>
              <a:t>;</a:t>
            </a:r>
            <a:endParaRPr lang="en-US" dirty="0" smtClean="0"/>
          </a:p>
          <a:p>
            <a:pPr lvl="1"/>
            <a:r>
              <a:rPr lang="en-US" dirty="0" smtClean="0"/>
              <a:t>100</a:t>
            </a:r>
            <a:r>
              <a:rPr lang="ru-RU" dirty="0" smtClean="0"/>
              <a:t> тыс.</a:t>
            </a:r>
            <a:r>
              <a:rPr lang="en-US" dirty="0" smtClean="0"/>
              <a:t> </a:t>
            </a:r>
            <a:r>
              <a:rPr lang="ru-RU" dirty="0" smtClean="0"/>
              <a:t>запросов</a:t>
            </a:r>
            <a:r>
              <a:rPr lang="en-US" dirty="0" smtClean="0"/>
              <a:t>, 100</a:t>
            </a:r>
            <a:r>
              <a:rPr lang="ru-RU" dirty="0" smtClean="0"/>
              <a:t> тыс.</a:t>
            </a:r>
            <a:r>
              <a:rPr lang="en-US" dirty="0" smtClean="0"/>
              <a:t> </a:t>
            </a:r>
            <a:r>
              <a:rPr lang="ru-RU" dirty="0" smtClean="0"/>
              <a:t>уведомлений через </a:t>
            </a:r>
            <a:r>
              <a:rPr lang="en-US" dirty="0" smtClean="0"/>
              <a:t>HTTP </a:t>
            </a:r>
            <a:r>
              <a:rPr lang="ru-RU" dirty="0" smtClean="0"/>
              <a:t>и</a:t>
            </a:r>
            <a:r>
              <a:rPr lang="en-US" dirty="0" smtClean="0"/>
              <a:t> 1</a:t>
            </a:r>
            <a:r>
              <a:rPr lang="ru-RU" dirty="0" smtClean="0"/>
              <a:t> тыс. уведомлений через </a:t>
            </a:r>
            <a:r>
              <a:rPr lang="en-US" dirty="0" smtClean="0"/>
              <a:t>email </a:t>
            </a:r>
            <a:r>
              <a:rPr lang="ru-RU" dirty="0" smtClean="0"/>
              <a:t>на</a:t>
            </a:r>
            <a:r>
              <a:rPr lang="en-US" dirty="0" smtClean="0"/>
              <a:t> </a:t>
            </a:r>
            <a:r>
              <a:rPr lang="en-US" b="1" dirty="0" smtClean="0"/>
              <a:t>Amazon Simple Notification Service</a:t>
            </a:r>
            <a:r>
              <a:rPr lang="ru-RU" dirty="0"/>
              <a:t>;</a:t>
            </a:r>
            <a:endParaRPr lang="en-US" dirty="0" smtClean="0"/>
          </a:p>
          <a:p>
            <a:pPr lvl="1"/>
            <a:r>
              <a:rPr lang="en-US" dirty="0" smtClean="0"/>
              <a:t>10</a:t>
            </a:r>
            <a:r>
              <a:rPr lang="ru-RU" dirty="0" smtClean="0"/>
              <a:t> метрик, 10 сигналов и 1 млн. запросов к </a:t>
            </a:r>
            <a:r>
              <a:rPr lang="en-US" dirty="0" smtClean="0"/>
              <a:t>API </a:t>
            </a:r>
            <a:r>
              <a:rPr lang="ru-RU" dirty="0" smtClean="0"/>
              <a:t>на</a:t>
            </a:r>
            <a:r>
              <a:rPr lang="en-US" dirty="0" smtClean="0"/>
              <a:t> </a:t>
            </a:r>
            <a:r>
              <a:rPr lang="en-US" b="1" dirty="0" smtClean="0"/>
              <a:t>Amazon </a:t>
            </a:r>
            <a:r>
              <a:rPr lang="en-US" b="1" dirty="0" err="1" smtClean="0"/>
              <a:t>Cloudwatch</a:t>
            </a:r>
            <a:r>
              <a:rPr lang="ru-RU" dirty="0" smtClean="0"/>
              <a:t>;</a:t>
            </a:r>
            <a:endParaRPr lang="en-US" dirty="0" smtClean="0"/>
          </a:p>
          <a:p>
            <a:pPr lvl="1"/>
            <a:r>
              <a:rPr lang="en-US" dirty="0" smtClean="0"/>
              <a:t>15 </a:t>
            </a:r>
            <a:r>
              <a:rPr lang="ru-RU" dirty="0" smtClean="0"/>
              <a:t>ГБ трафика для всех сервисов.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328976-AB0A-4F8F-B8DA-BBD68636E477}" type="slidenum">
              <a:rPr lang="ru-RU" sz="2400" smtClean="0">
                <a:solidFill>
                  <a:schemeClr val="tx1"/>
                </a:solidFill>
              </a:rPr>
              <a:t>5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Запуск сервера (1)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8515165" cy="5472608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3437" y="6492875"/>
            <a:ext cx="2133600" cy="365125"/>
          </a:xfrm>
        </p:spPr>
        <p:txBody>
          <a:bodyPr/>
          <a:lstStyle/>
          <a:p>
            <a:fld id="{2E328976-AB0A-4F8F-B8DA-BBD68636E477}" type="slidenum">
              <a:rPr lang="ru-RU" sz="2400" smtClean="0">
                <a:solidFill>
                  <a:schemeClr val="tx1"/>
                </a:solidFill>
              </a:rPr>
              <a:t>6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8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Запуск сервера (2)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00" y="1600200"/>
            <a:ext cx="6883799" cy="4525963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328976-AB0A-4F8F-B8DA-BBD68636E477}" type="slidenum">
              <a:rPr lang="ru-RU" sz="2400" smtClean="0">
                <a:solidFill>
                  <a:schemeClr val="tx1"/>
                </a:solidFill>
              </a:rPr>
              <a:t>7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Запуск сервера (3)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21" y="1196752"/>
            <a:ext cx="8547113" cy="532859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328976-AB0A-4F8F-B8DA-BBD68636E477}" type="slidenum">
              <a:rPr lang="ru-RU" sz="2400" smtClean="0">
                <a:solidFill>
                  <a:schemeClr val="tx1"/>
                </a:solidFill>
              </a:rPr>
              <a:t>8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1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Настройки доступности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82278"/>
            <a:ext cx="8352928" cy="536181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328976-AB0A-4F8F-B8DA-BBD68636E477}" type="slidenum">
              <a:rPr lang="ru-RU" sz="2400" smtClean="0">
                <a:solidFill>
                  <a:schemeClr val="tx1"/>
                </a:solidFill>
              </a:rPr>
              <a:t>9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503</Words>
  <Application>Microsoft Office PowerPoint</Application>
  <PresentationFormat>Экран (4:3)</PresentationFormat>
  <Paragraphs>88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Использование Amazon Web Services</vt:lpstr>
      <vt:lpstr>Регистрация</vt:lpstr>
      <vt:lpstr>После регистрации…</vt:lpstr>
      <vt:lpstr>AWS Free Usage Tier (1)</vt:lpstr>
      <vt:lpstr>AWS Free Usage Tier (2)</vt:lpstr>
      <vt:lpstr>Запуск сервера (1)</vt:lpstr>
      <vt:lpstr>Запуск сервера (2)</vt:lpstr>
      <vt:lpstr>Запуск сервера (3)</vt:lpstr>
      <vt:lpstr>Настройки доступности</vt:lpstr>
      <vt:lpstr>Настройка Elastic IP (1)</vt:lpstr>
      <vt:lpstr>Настройка Elastic IP (2)</vt:lpstr>
      <vt:lpstr>Настройка PuTTY (1)</vt:lpstr>
      <vt:lpstr>Настройка PuTTY (2)</vt:lpstr>
      <vt:lpstr>Настройка PuTTY (3)</vt:lpstr>
      <vt:lpstr>Настройка PuTTY (4)</vt:lpstr>
      <vt:lpstr>Настройка PuTTY (5)</vt:lpstr>
      <vt:lpstr>Настройка PuTTY (6)</vt:lpstr>
      <vt:lpstr>Установка ПО</vt:lpstr>
      <vt:lpstr>Создание пользователей</vt:lpstr>
      <vt:lpstr>Установка ПО</vt:lpstr>
      <vt:lpstr>Настройка FTP</vt:lpstr>
      <vt:lpstr>Настройка Apache</vt:lpstr>
      <vt:lpstr>Настройка PHP</vt:lpstr>
      <vt:lpstr>Запуск веб-приложения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Propp</dc:creator>
  <cp:lastModifiedBy>Propp</cp:lastModifiedBy>
  <cp:revision>28</cp:revision>
  <dcterms:created xsi:type="dcterms:W3CDTF">2012-03-09T11:13:24Z</dcterms:created>
  <dcterms:modified xsi:type="dcterms:W3CDTF">2012-03-11T05:14:38Z</dcterms:modified>
</cp:coreProperties>
</file>